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EA241-040F-4EE6-96B7-B6FAA03E0024}" type="datetimeFigureOut">
              <a:rPr lang="es-ES" smtClean="0"/>
              <a:t>16/05/2019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0D55-AF6C-45F5-881A-C15A1ACCFE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2013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EA241-040F-4EE6-96B7-B6FAA03E0024}" type="datetimeFigureOut">
              <a:rPr lang="es-ES" smtClean="0"/>
              <a:t>16/05/2019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0D55-AF6C-45F5-881A-C15A1ACCFE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1708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EA241-040F-4EE6-96B7-B6FAA03E0024}" type="datetimeFigureOut">
              <a:rPr lang="es-ES" smtClean="0"/>
              <a:t>16/05/2019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0D55-AF6C-45F5-881A-C15A1ACCFE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7175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EA241-040F-4EE6-96B7-B6FAA03E0024}" type="datetimeFigureOut">
              <a:rPr lang="es-ES" smtClean="0"/>
              <a:t>16/05/2019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0D55-AF6C-45F5-881A-C15A1ACCFE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1668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EA241-040F-4EE6-96B7-B6FAA03E0024}" type="datetimeFigureOut">
              <a:rPr lang="es-ES" smtClean="0"/>
              <a:t>16/05/2019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0D55-AF6C-45F5-881A-C15A1ACCFE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64350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EA241-040F-4EE6-96B7-B6FAA03E0024}" type="datetimeFigureOut">
              <a:rPr lang="es-ES" smtClean="0"/>
              <a:t>16/05/2019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0D55-AF6C-45F5-881A-C15A1ACCFE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3899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EA241-040F-4EE6-96B7-B6FAA03E0024}" type="datetimeFigureOut">
              <a:rPr lang="es-ES" smtClean="0"/>
              <a:t>16/05/2019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0D55-AF6C-45F5-881A-C15A1ACCFE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6268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EA241-040F-4EE6-96B7-B6FAA03E0024}" type="datetimeFigureOut">
              <a:rPr lang="es-ES" smtClean="0"/>
              <a:t>16/05/2019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0D55-AF6C-45F5-881A-C15A1ACCFE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8468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EA241-040F-4EE6-96B7-B6FAA03E0024}" type="datetimeFigureOut">
              <a:rPr lang="es-ES" smtClean="0"/>
              <a:t>16/05/2019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0D55-AF6C-45F5-881A-C15A1ACCFE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90999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EA241-040F-4EE6-96B7-B6FAA03E0024}" type="datetimeFigureOut">
              <a:rPr lang="es-ES" smtClean="0"/>
              <a:t>16/05/2019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0D55-AF6C-45F5-881A-C15A1ACCFE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0278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EA241-040F-4EE6-96B7-B6FAA03E0024}" type="datetimeFigureOut">
              <a:rPr lang="es-ES" smtClean="0"/>
              <a:t>16/05/2019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0D55-AF6C-45F5-881A-C15A1ACCFE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696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EA241-040F-4EE6-96B7-B6FAA03E0024}" type="datetimeFigureOut">
              <a:rPr lang="es-ES" smtClean="0"/>
              <a:t>16/05/2019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30D55-AF6C-45F5-881A-C15A1ACCFE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4939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 descr="C:\Users\mcastillo\Downloads\CASOS SESION SEPEXPAL 23.5.19  VP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92520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Presentación en pantalla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Martin Castillo de Vera</dc:creator>
  <cp:lastModifiedBy>Martin Castillo de Vera</cp:lastModifiedBy>
  <cp:revision>1</cp:revision>
  <dcterms:created xsi:type="dcterms:W3CDTF">2019-05-16T17:50:25Z</dcterms:created>
  <dcterms:modified xsi:type="dcterms:W3CDTF">2019-05-16T17:50:46Z</dcterms:modified>
</cp:coreProperties>
</file>