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CASTILLO DE VERA" userId="4298b14d8e59fe43" providerId="LiveId" clId="{1BE2A409-EBBA-4A22-AB41-89834EFA34B8}"/>
    <pc:docChg chg="modSld">
      <pc:chgData name="MARTIN CASTILLO DE VERA" userId="4298b14d8e59fe43" providerId="LiveId" clId="{1BE2A409-EBBA-4A22-AB41-89834EFA34B8}" dt="2023-12-02T09:45:35.774" v="6" actId="14100"/>
      <pc:docMkLst>
        <pc:docMk/>
      </pc:docMkLst>
      <pc:sldChg chg="modSp mod">
        <pc:chgData name="MARTIN CASTILLO DE VERA" userId="4298b14d8e59fe43" providerId="LiveId" clId="{1BE2A409-EBBA-4A22-AB41-89834EFA34B8}" dt="2023-12-02T09:45:35.774" v="6" actId="14100"/>
        <pc:sldMkLst>
          <pc:docMk/>
          <pc:sldMk cId="3399148779" sldId="256"/>
        </pc:sldMkLst>
        <pc:spChg chg="mod">
          <ac:chgData name="MARTIN CASTILLO DE VERA" userId="4298b14d8e59fe43" providerId="LiveId" clId="{1BE2A409-EBBA-4A22-AB41-89834EFA34B8}" dt="2023-12-02T09:44:35.952" v="0" actId="255"/>
          <ac:spMkLst>
            <pc:docMk/>
            <pc:sldMk cId="3399148779" sldId="256"/>
            <ac:spMk id="4" creationId="{BD93B331-6AFF-518A-A859-16B0923C08BE}"/>
          </ac:spMkLst>
        </pc:spChg>
        <pc:spChg chg="mod">
          <ac:chgData name="MARTIN CASTILLO DE VERA" userId="4298b14d8e59fe43" providerId="LiveId" clId="{1BE2A409-EBBA-4A22-AB41-89834EFA34B8}" dt="2023-12-02T09:45:35.774" v="6" actId="14100"/>
          <ac:spMkLst>
            <pc:docMk/>
            <pc:sldMk cId="3399148779" sldId="256"/>
            <ac:spMk id="7" creationId="{1180A194-E34F-5819-6C27-D5A3F2BF04B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64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5749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284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3922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5061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8852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15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956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8172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0274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315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47117-57BD-44FD-B8B5-4E58A8EEBF0B}" type="datetimeFigureOut">
              <a:rPr lang="es-ES" smtClean="0"/>
              <a:t>02/12/2023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E42D1-1A73-44E8-A7CD-0A76D8604C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2740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FB1414-92A6-E67C-3A4A-235D5DBEEB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9B3090-C0E3-866A-9945-378AE89812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8B195F-85DE-0A72-82F6-1BF780162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9B7395F-CB83-230E-5259-6A6B473AE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466" y="0"/>
            <a:ext cx="31718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D09F9FED-83A3-922A-5425-9FE3A8BCF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932" y="-9093"/>
            <a:ext cx="31718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B310230-15C7-D651-CA86-1C577746C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6893" y="-9090"/>
            <a:ext cx="31718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180A194-E34F-5819-6C27-D5A3F2BF04BC}"/>
              </a:ext>
            </a:extLst>
          </p:cNvPr>
          <p:cNvSpPr/>
          <p:nvPr/>
        </p:nvSpPr>
        <p:spPr>
          <a:xfrm>
            <a:off x="304800" y="1292655"/>
            <a:ext cx="4591051" cy="298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D93B331-6AFF-518A-A859-16B0923C08BE}"/>
              </a:ext>
            </a:extLst>
          </p:cNvPr>
          <p:cNvSpPr/>
          <p:nvPr/>
        </p:nvSpPr>
        <p:spPr>
          <a:xfrm>
            <a:off x="424296" y="1729217"/>
            <a:ext cx="3823855" cy="28194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300" dirty="0">
                <a:solidFill>
                  <a:schemeClr val="bg1"/>
                </a:solidFill>
              </a:rPr>
              <a:t>CENA NAVIDEÑA DE SEPEXPAL</a:t>
            </a:r>
          </a:p>
          <a:p>
            <a:pPr algn="ctr"/>
            <a:endParaRPr lang="es-ES" sz="2300" dirty="0">
              <a:solidFill>
                <a:schemeClr val="bg1"/>
              </a:solidFill>
            </a:endParaRPr>
          </a:p>
          <a:p>
            <a:pPr algn="ctr"/>
            <a:r>
              <a:rPr lang="es-ES" sz="2300" dirty="0">
                <a:solidFill>
                  <a:schemeClr val="bg1"/>
                </a:solidFill>
              </a:rPr>
              <a:t>15 DE DICIEMBRE</a:t>
            </a:r>
          </a:p>
          <a:p>
            <a:pPr algn="ctr"/>
            <a:endParaRPr lang="es-ES" sz="2300" dirty="0">
              <a:solidFill>
                <a:schemeClr val="bg1"/>
              </a:solidFill>
            </a:endParaRPr>
          </a:p>
          <a:p>
            <a:pPr algn="ctr"/>
            <a:r>
              <a:rPr lang="es-ES" sz="2300" dirty="0">
                <a:solidFill>
                  <a:schemeClr val="bg1"/>
                </a:solidFill>
              </a:rPr>
              <a:t>20:30</a:t>
            </a:r>
          </a:p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1487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</TotalTime>
  <Words>8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MARTIN CASTILLO DE VERA</dc:creator>
  <cp:lastModifiedBy>MARTIN CASTILLO DE VERA</cp:lastModifiedBy>
  <cp:revision>1</cp:revision>
  <dcterms:created xsi:type="dcterms:W3CDTF">2023-12-02T09:34:27Z</dcterms:created>
  <dcterms:modified xsi:type="dcterms:W3CDTF">2023-12-02T09:45:41Z</dcterms:modified>
</cp:coreProperties>
</file>